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314" r:id="rId3"/>
    <p:sldId id="262" r:id="rId4"/>
    <p:sldId id="316" r:id="rId5"/>
    <p:sldId id="315" r:id="rId6"/>
    <p:sldId id="317" r:id="rId7"/>
    <p:sldId id="26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57AA9E-93E9-4327-B802-04A7C319D039}">
          <p14:sldIdLst>
            <p14:sldId id="256"/>
            <p14:sldId id="314"/>
            <p14:sldId id="262"/>
            <p14:sldId id="316"/>
            <p14:sldId id="315"/>
            <p14:sldId id="317"/>
            <p14:sldId id="267"/>
          </p14:sldIdLst>
        </p14:section>
        <p14:section name="Untitled Section" id="{539E007D-60AB-4D2C-831E-D11194ACD7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0D6"/>
    <a:srgbClr val="FFFFFF"/>
    <a:srgbClr val="1B2B85"/>
    <a:srgbClr val="FFE599"/>
    <a:srgbClr val="6D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A0B40-0F9F-49E6-8D91-6AF0ABA64363}">
  <a:tblStyle styleId="{7F5A0B40-0F9F-49E6-8D91-6AF0ABA64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 autoAdjust="0"/>
    <p:restoredTop sz="94643"/>
  </p:normalViewPr>
  <p:slideViewPr>
    <p:cSldViewPr snapToGrid="0">
      <p:cViewPr varScale="1">
        <p:scale>
          <a:sx n="153" d="100"/>
          <a:sy n="15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8986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20.png"/><Relationship Id="rId10" Type="http://schemas.openxmlformats.org/officeDocument/2006/relationships/image" Target="../media/image24.gif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775237" y="3089739"/>
            <a:ext cx="7593526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Andrea Brzica, </a:t>
            </a:r>
            <a:r>
              <a:rPr lang="hr-HR" sz="1800" dirty="0" err="1"/>
              <a:t>Lobel</a:t>
            </a:r>
            <a:r>
              <a:rPr lang="hr-HR" sz="1800" dirty="0"/>
              <a:t> </a:t>
            </a:r>
            <a:r>
              <a:rPr lang="hr-HR" sz="1800" dirty="0" err="1"/>
              <a:t>Marunić</a:t>
            </a:r>
            <a:r>
              <a:rPr lang="hr-HR" sz="1800" dirty="0"/>
              <a:t>, Ema </a:t>
            </a:r>
            <a:r>
              <a:rPr lang="hr-HR" sz="1800" dirty="0" err="1"/>
              <a:t>Donev</a:t>
            </a:r>
            <a:r>
              <a:rPr lang="hr-HR" sz="1800" dirty="0"/>
              <a:t>, Donna Keran</a:t>
            </a:r>
            <a:endParaRPr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3A83A-20C7-C6A5-9E56-4195D6943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88" y="1980992"/>
            <a:ext cx="6620604" cy="988800"/>
          </a:xfrm>
        </p:spPr>
        <p:txBody>
          <a:bodyPr/>
          <a:lstStyle/>
          <a:p>
            <a:r>
              <a:rPr lang="hr-HR" sz="4400" dirty="0" err="1">
                <a:solidFill>
                  <a:schemeClr val="tx1"/>
                </a:solidFill>
              </a:rPr>
              <a:t>Exoplanet</a:t>
            </a:r>
            <a:r>
              <a:rPr lang="hr-HR" sz="4400" dirty="0">
                <a:solidFill>
                  <a:schemeClr val="tx1"/>
                </a:solidFill>
              </a:rPr>
              <a:t> Simulator 2000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77F07AB8-F81C-3770-5673-DCE3A731E877}"/>
              </a:ext>
            </a:extLst>
          </p:cNvPr>
          <p:cNvSpPr txBox="1">
            <a:spLocks/>
          </p:cNvSpPr>
          <p:nvPr/>
        </p:nvSpPr>
        <p:spPr>
          <a:xfrm>
            <a:off x="1755300" y="1464992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dirty="0">
                <a:solidFill>
                  <a:srgbClr val="FFFFFF"/>
                </a:solidFill>
                <a:latin typeface="__Fira_Sans_50a381"/>
              </a:rPr>
              <a:t>NASA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Space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Apps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challenge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2023</a:t>
            </a:r>
          </a:p>
          <a:p>
            <a:pPr marL="0" indent="0"/>
            <a:endParaRPr lang="it-IT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144A8-A956-9558-E797-DF3BEFA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51" y="4078539"/>
            <a:ext cx="2487749" cy="1064961"/>
          </a:xfrm>
          <a:prstGeom prst="rect">
            <a:avLst/>
          </a:prstGeom>
        </p:spPr>
      </p:pic>
      <p:sp>
        <p:nvSpPr>
          <p:cNvPr id="2" name="Google Shape;1441;p35">
            <a:extLst>
              <a:ext uri="{FF2B5EF4-FFF2-40B4-BE49-F238E27FC236}">
                <a16:creationId xmlns:a16="http://schemas.microsoft.com/office/drawing/2014/main" id="{91011E76-624F-FEBB-0B7E-C2B61E55DA3B}"/>
              </a:ext>
            </a:extLst>
          </p:cNvPr>
          <p:cNvSpPr txBox="1">
            <a:spLocks/>
          </p:cNvSpPr>
          <p:nvPr/>
        </p:nvSpPr>
        <p:spPr>
          <a:xfrm>
            <a:off x="1133508" y="1675499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i="0" dirty="0">
                <a:effectLst/>
                <a:latin typeface="__Fira_Sans_50a381"/>
              </a:rPr>
              <a:t>Habitable Exoplanets: Creating Worlds Beyond Our Own</a:t>
            </a: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17114677-DD60-11F5-1516-06D184D2BC9C}"/>
              </a:ext>
            </a:extLst>
          </p:cNvPr>
          <p:cNvSpPr txBox="1">
            <a:spLocks/>
          </p:cNvSpPr>
          <p:nvPr/>
        </p:nvSpPr>
        <p:spPr>
          <a:xfrm>
            <a:off x="775237" y="2759285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sz="1800" dirty="0"/>
              <a:t>Team </a:t>
            </a:r>
            <a:r>
              <a:rPr lang="hr-HR" sz="2000" dirty="0" err="1"/>
              <a:t>CHeDDar</a:t>
            </a:r>
            <a:endParaRPr lang="hr-HR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2900CD-75C2-8771-40B0-70EF220B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What</a:t>
            </a:r>
            <a:r>
              <a:rPr lang="hr-HR" dirty="0"/>
              <a:t> </a:t>
            </a:r>
            <a:r>
              <a:rPr lang="hr-HR" dirty="0" err="1"/>
              <a:t>did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develop</a:t>
            </a:r>
            <a:r>
              <a:rPr lang="hr-HR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FDAB-8438-77E4-5813-08D1A24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1565885"/>
            <a:ext cx="2434807" cy="13427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5053C4-128C-6386-051B-62B96E73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27" y="1229025"/>
            <a:ext cx="2408111" cy="13427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BDE6FF1-5E12-18A8-6EC3-F83BF30A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60" y="3195217"/>
            <a:ext cx="2964023" cy="172737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2381D1-FFBD-8FC5-CB28-955E965C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30" y="1380571"/>
            <a:ext cx="2335834" cy="1342724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FF52B9A-4D7B-DDB2-B256-0A1801EF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77" y="2957296"/>
            <a:ext cx="2978689" cy="17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52055-6F9E-5F7A-5AAD-D2A3D7C0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25" y="601383"/>
            <a:ext cx="4612306" cy="4043145"/>
          </a:xfrm>
          <a:prstGeom prst="rect">
            <a:avLst/>
          </a:prstGeom>
        </p:spPr>
      </p:pic>
      <p:sp>
        <p:nvSpPr>
          <p:cNvPr id="5" name="Google Shape;1441;p35">
            <a:extLst>
              <a:ext uri="{FF2B5EF4-FFF2-40B4-BE49-F238E27FC236}">
                <a16:creationId xmlns:a16="http://schemas.microsoft.com/office/drawing/2014/main" id="{325807D5-8975-55E7-5D4B-7771F4BF3211}"/>
              </a:ext>
            </a:extLst>
          </p:cNvPr>
          <p:cNvSpPr txBox="1">
            <a:spLocks/>
          </p:cNvSpPr>
          <p:nvPr/>
        </p:nvSpPr>
        <p:spPr>
          <a:xfrm>
            <a:off x="4572000" y="4644528"/>
            <a:ext cx="4810387" cy="39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hr-HR" b="1" i="1" dirty="0"/>
              <a:t>Figure 2</a:t>
            </a:r>
            <a:r>
              <a:rPr lang="it-IT" b="1" i="1" dirty="0"/>
              <a:t>. N</a:t>
            </a:r>
            <a:r>
              <a:rPr lang="hr-HR" b="1" i="1" dirty="0"/>
              <a:t>ASA</a:t>
            </a:r>
            <a:r>
              <a:rPr lang="it-IT" b="1" i="1" dirty="0"/>
              <a:t> database </a:t>
            </a:r>
            <a:r>
              <a:rPr lang="it-IT" b="1" i="1" dirty="0" err="1"/>
              <a:t>interface</a:t>
            </a:r>
            <a:r>
              <a:rPr lang="it-IT" b="1" i="1" dirty="0"/>
              <a:t> layout</a:t>
            </a:r>
            <a:endParaRPr lang="en-GB" b="1" i="1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51CA38F-2508-2444-E149-78CD5068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01"/>
          <a:stretch/>
        </p:blipFill>
        <p:spPr>
          <a:xfrm>
            <a:off x="254669" y="1667425"/>
            <a:ext cx="3679546" cy="3234759"/>
          </a:xfrm>
          <a:prstGeom prst="rect">
            <a:avLst/>
          </a:prstGeom>
        </p:spPr>
      </p:pic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C38931A0-02DB-A152-8A5B-4825E5D568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17638"/>
            <a:ext cx="4175316" cy="3957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/>
              <a:t>Table 1. List of potentially habitable exoplanets</a:t>
            </a:r>
            <a:endParaRPr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2">
            <a:extLst>
              <a:ext uri="{FF2B5EF4-FFF2-40B4-BE49-F238E27FC236}">
                <a16:creationId xmlns:a16="http://schemas.microsoft.com/office/drawing/2014/main" id="{C196101A-D125-D7FD-A1A5-A7138F356DBD}"/>
              </a:ext>
            </a:extLst>
          </p:cNvPr>
          <p:cNvSpPr txBox="1">
            <a:spLocks/>
          </p:cNvSpPr>
          <p:nvPr/>
        </p:nvSpPr>
        <p:spPr>
          <a:xfrm>
            <a:off x="265841" y="259584"/>
            <a:ext cx="4045307" cy="477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Simulating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planetary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systems</a:t>
            </a: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7390BA39-63F4-B54E-4DB4-2CB7BDC44C10}"/>
              </a:ext>
            </a:extLst>
          </p:cNvPr>
          <p:cNvSpPr txBox="1">
            <a:spLocks/>
          </p:cNvSpPr>
          <p:nvPr/>
        </p:nvSpPr>
        <p:spPr>
          <a:xfrm>
            <a:off x="4832854" y="259584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dirty="0" err="1"/>
              <a:t>Simulating</a:t>
            </a:r>
            <a:r>
              <a:rPr lang="hr-HR" sz="2400" dirty="0"/>
              <a:t> </a:t>
            </a:r>
            <a:r>
              <a:rPr lang="hr-HR" sz="2400" dirty="0" err="1"/>
              <a:t>planetary</a:t>
            </a:r>
            <a:r>
              <a:rPr lang="hr-HR" sz="2400" dirty="0"/>
              <a:t> </a:t>
            </a:r>
            <a:r>
              <a:rPr lang="hr-HR" sz="2400" dirty="0" err="1"/>
              <a:t>surfaces</a:t>
            </a:r>
            <a:endParaRPr lang="hr-HR" sz="2400" dirty="0"/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9115A552-1C31-56A2-6241-FE36EA6C38CF}"/>
              </a:ext>
            </a:extLst>
          </p:cNvPr>
          <p:cNvCxnSpPr/>
          <p:nvPr/>
        </p:nvCxnSpPr>
        <p:spPr>
          <a:xfrm>
            <a:off x="4543646" y="0"/>
            <a:ext cx="56707" cy="514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Use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Kepler’s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3rd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law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planetary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motion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𝑮𝑴</m:t>
                          </m:r>
                        </m:den>
                      </m:f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:endParaRPr lang="hr-HR" sz="500" b="1" dirty="0">
                  <a:solidFill>
                    <a:schemeClr val="tx1"/>
                  </a:solidFill>
                  <a:latin typeface="Cuprum"/>
                </a:endParaRPr>
              </a:p>
              <a:p>
                <a:pPr marL="285750" indent="-28575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Simulation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takes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into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consideration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  <a:blipFill>
                <a:blip r:embed="rId2"/>
                <a:stretch>
                  <a:fillRect l="-1056" t="-2294" b="-4082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slov 2">
            <a:extLst>
              <a:ext uri="{FF2B5EF4-FFF2-40B4-BE49-F238E27FC236}">
                <a16:creationId xmlns:a16="http://schemas.microsoft.com/office/drawing/2014/main" id="{AC6E74F4-7633-819A-A84D-5C2A7A92BEB6}"/>
              </a:ext>
            </a:extLst>
          </p:cNvPr>
          <p:cNvSpPr txBox="1">
            <a:spLocks/>
          </p:cNvSpPr>
          <p:nvPr/>
        </p:nvSpPr>
        <p:spPr>
          <a:xfrm>
            <a:off x="4736200" y="865638"/>
            <a:ext cx="4045307" cy="22674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Procedural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map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generating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Python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„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PlanetGenerator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”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Kornel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Szyska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Parameters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accounted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for: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algn="ctr">
              <a:buClr>
                <a:srgbClr val="FFFFFF"/>
              </a:buClr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surface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temperature,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gravitational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accelaration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, star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spectral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type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1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5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</p:txBody>
      </p:sp>
      <p:pic>
        <p:nvPicPr>
          <p:cNvPr id="1026" name="Picture 2" descr="G10">
            <a:extLst>
              <a:ext uri="{FF2B5EF4-FFF2-40B4-BE49-F238E27FC236}">
                <a16:creationId xmlns:a16="http://schemas.microsoft.com/office/drawing/2014/main" id="{0AE08801-C8D7-C4B7-EF1A-0882720F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86" y="2935503"/>
            <a:ext cx="1992628" cy="19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-15">
            <a:extLst>
              <a:ext uri="{FF2B5EF4-FFF2-40B4-BE49-F238E27FC236}">
                <a16:creationId xmlns:a16="http://schemas.microsoft.com/office/drawing/2014/main" id="{02F199A7-E1F4-7846-B344-7DF0B3B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80" y="3039584"/>
            <a:ext cx="1992627" cy="19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A7FF1F-9EB7-3C39-71AC-67E6A91A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1" y="3039584"/>
            <a:ext cx="2638959" cy="1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0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  <a:blipFill>
                <a:blip r:embed="rId2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  <a:blipFill>
                <a:blip r:embed="rId3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7FA9AA-7684-3E0F-7FB8-993D48C0D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70" y="495995"/>
            <a:ext cx="2747789" cy="274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DD9DE-28A7-1AD0-3308-6EA347A5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19" y="390455"/>
            <a:ext cx="2958868" cy="29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37FA4C27-4114-26D6-522B-E76C98AE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E290ECD-2CDF-F7E5-6807-628D8C9F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2" descr="A tip, 15 C">
            <a:extLst>
              <a:ext uri="{FF2B5EF4-FFF2-40B4-BE49-F238E27FC236}">
                <a16:creationId xmlns:a16="http://schemas.microsoft.com/office/drawing/2014/main" id="{22169604-03B6-8283-5CC3-0016796619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B027312-FBAB-D869-0EDD-07EA1C5E10D3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-386400" y="-500513"/>
            <a:chExt cx="9144000" cy="5143500"/>
          </a:xfrm>
        </p:grpSpPr>
        <p:pic>
          <p:nvPicPr>
            <p:cNvPr id="12" name="Slika 11">
              <a:extLst>
                <a:ext uri="{FF2B5EF4-FFF2-40B4-BE49-F238E27FC236}">
                  <a16:creationId xmlns:a16="http://schemas.microsoft.com/office/drawing/2014/main" id="{34F5BBC8-824A-CDE2-1C94-B5388AED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6400" y="-500513"/>
              <a:ext cx="9144000" cy="5143500"/>
            </a:xfrm>
            <a:prstGeom prst="rect">
              <a:avLst/>
            </a:prstGeom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F39FD60-1616-E311-C017-08E9F2638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520" y="1135517"/>
              <a:ext cx="2320507" cy="169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Slika 25">
            <a:extLst>
              <a:ext uri="{FF2B5EF4-FFF2-40B4-BE49-F238E27FC236}">
                <a16:creationId xmlns:a16="http://schemas.microsoft.com/office/drawing/2014/main" id="{B4A7BE04-372E-44E3-1AD5-53E4FE97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9017D43E-7A43-7EAE-1DE7-523EABA41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604"/>
            <a:ext cx="9144000" cy="5143500"/>
          </a:xfrm>
          <a:prstGeom prst="rect">
            <a:avLst/>
          </a:prstGeom>
        </p:spPr>
      </p:pic>
      <p:grpSp>
        <p:nvGrpSpPr>
          <p:cNvPr id="23" name="Grupa 22">
            <a:extLst>
              <a:ext uri="{FF2B5EF4-FFF2-40B4-BE49-F238E27FC236}">
                <a16:creationId xmlns:a16="http://schemas.microsoft.com/office/drawing/2014/main" id="{D7B9F809-CB3C-04F5-990F-F83D1A802893}"/>
              </a:ext>
            </a:extLst>
          </p:cNvPr>
          <p:cNvGrpSpPr/>
          <p:nvPr/>
        </p:nvGrpSpPr>
        <p:grpSpPr>
          <a:xfrm>
            <a:off x="0" y="-55125"/>
            <a:ext cx="9144000" cy="5143500"/>
            <a:chOff x="0" y="0"/>
            <a:chExt cx="9144000" cy="5143500"/>
          </a:xfrm>
        </p:grpSpPr>
        <p:pic>
          <p:nvPicPr>
            <p:cNvPr id="18" name="Slika 17">
              <a:extLst>
                <a:ext uri="{FF2B5EF4-FFF2-40B4-BE49-F238E27FC236}">
                  <a16:creationId xmlns:a16="http://schemas.microsoft.com/office/drawing/2014/main" id="{B7F39A5C-A73B-9414-DA92-AF59DAAB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22" name="Slika 21">
              <a:extLst>
                <a:ext uri="{FF2B5EF4-FFF2-40B4-BE49-F238E27FC236}">
                  <a16:creationId xmlns:a16="http://schemas.microsoft.com/office/drawing/2014/main" id="{83182DF5-6E84-DCBA-24B3-34296E88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8281" y="1642262"/>
              <a:ext cx="1712671" cy="1712671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62CF892-2DD5-3155-520C-318CBA90C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393" y="1642261"/>
              <a:ext cx="2283563" cy="171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62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7E92B-7E76-C9FB-A09D-41DF71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50" y="662598"/>
            <a:ext cx="5238900" cy="1664400"/>
          </a:xfrm>
        </p:spPr>
        <p:txBody>
          <a:bodyPr/>
          <a:lstStyle/>
          <a:p>
            <a:r>
              <a:rPr lang="en-US" dirty="0"/>
              <a:t>Thank you for attention!</a:t>
            </a:r>
          </a:p>
        </p:txBody>
      </p:sp>
      <p:sp>
        <p:nvSpPr>
          <p:cNvPr id="2" name="Naslov 2">
            <a:extLst>
              <a:ext uri="{FF2B5EF4-FFF2-40B4-BE49-F238E27FC236}">
                <a16:creationId xmlns:a16="http://schemas.microsoft.com/office/drawing/2014/main" id="{8A0765A2-E255-A5E7-5AE6-34F57E880425}"/>
              </a:ext>
            </a:extLst>
          </p:cNvPr>
          <p:cNvSpPr txBox="1">
            <a:spLocks/>
          </p:cNvSpPr>
          <p:nvPr/>
        </p:nvSpPr>
        <p:spPr>
          <a:xfrm>
            <a:off x="313967" y="2454143"/>
            <a:ext cx="8541275" cy="2464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Resources: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[1] https://exoplanetarchive.ipac.caltech.edu/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[2] https://phl.upr.edu/projects/habitable-exoplanets-catalog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[3] https://github.com/KornelSzyszka/PlanetGenerator</a:t>
            </a:r>
          </a:p>
          <a:p>
            <a:pPr>
              <a:buClr>
                <a:schemeClr val="tx1"/>
              </a:buClr>
            </a:pP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194</Words>
  <Application>Microsoft Macintosh PowerPoint</Application>
  <PresentationFormat>On-screen Show (16:9)</PresentationFormat>
  <Paragraphs>34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__Fira_Sans_50a381</vt:lpstr>
      <vt:lpstr>Arial</vt:lpstr>
      <vt:lpstr>Cambria Math</vt:lpstr>
      <vt:lpstr>Cuprum</vt:lpstr>
      <vt:lpstr>Karla</vt:lpstr>
      <vt:lpstr> Outer Space by Slidesgo</vt:lpstr>
      <vt:lpstr>Exoplanet Simulator 2000</vt:lpstr>
      <vt:lpstr>What did we develop?</vt:lpstr>
      <vt:lpstr>PowerPoint Presentation</vt:lpstr>
      <vt:lpstr>PowerPoint Presentation</vt:lpstr>
      <vt:lpstr>PowerPoint Presentation</vt:lpstr>
      <vt:lpstr>PowerPoint Presentation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 simulator 2000</dc:title>
  <dc:creator>Operater</dc:creator>
  <cp:lastModifiedBy>Ema Donev</cp:lastModifiedBy>
  <cp:revision>6</cp:revision>
  <dcterms:modified xsi:type="dcterms:W3CDTF">2023-10-08T09:46:37Z</dcterms:modified>
</cp:coreProperties>
</file>